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Economica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boldItalic.fntdata"/><Relationship Id="rId6" Type="http://schemas.openxmlformats.org/officeDocument/2006/relationships/slide" Target="slides/slide1.xml"/><Relationship Id="rId18" Type="http://schemas.openxmlformats.org/officeDocument/2006/relationships/font" Target="fonts/Economic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d786efca6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d786efca6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d786efca6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d786efca6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d786efca6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d786efca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d786efca6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d786efca6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d786efca6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d786efca6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d786efca6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d786efca6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d786efca6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d786efca6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d786efca6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d786efca6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d786efca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d786efca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0"/>
            <a:ext cx="3054600" cy="167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Restaurant</a:t>
            </a:r>
            <a:r>
              <a:rPr lang="en"/>
              <a:t> Management System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270775"/>
            <a:ext cx="3054600" cy="8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00" y="292975"/>
            <a:ext cx="4196602" cy="241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225" y="292975"/>
            <a:ext cx="4283450" cy="24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5225" y="2830200"/>
            <a:ext cx="4196601" cy="212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 And Role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328800"/>
            <a:ext cx="8520600" cy="23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(19ucc114) Mohit Goyani  (Frontend And Backend of Customer)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(19ucc141) Khushi Choudhary (Backend of Staff and Admin)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(19ucc124) Bhavya Patel (SQL Database and Some of the Java Classes)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(19ucc113) Karan Goyanka (SQL Database and Queries)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Used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225225"/>
            <a:ext cx="43533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Book_Table (Extends Table)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Servlets Files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 java files for Database access 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8700" y="712800"/>
            <a:ext cx="2459550" cy="353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Collections used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225225"/>
            <a:ext cx="29034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Vectors 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625" y="1691475"/>
            <a:ext cx="6550199" cy="32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Schema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225225"/>
            <a:ext cx="2998500" cy="3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Superuser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Orders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Order _detail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Foodesk (Table)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Chef (Staff)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0700" y="315925"/>
            <a:ext cx="4873150" cy="462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Connectivity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25975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Used </a:t>
            </a:r>
            <a:r>
              <a:rPr lang="en" sz="1600" u="sng"/>
              <a:t>mysql-connector-java-8.0.16.jar</a:t>
            </a:r>
            <a:r>
              <a:rPr lang="en" sz="1600"/>
              <a:t> for connectivity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 the java files in Dao package are used for Database Operations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225" y="1976275"/>
            <a:ext cx="4292024" cy="296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225" y="2084150"/>
            <a:ext cx="3961200" cy="296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Java</a:t>
            </a:r>
            <a:r>
              <a:rPr lang="en"/>
              <a:t> and </a:t>
            </a:r>
            <a:r>
              <a:rPr lang="en" u="sng"/>
              <a:t>Java.sql</a:t>
            </a:r>
            <a:r>
              <a:rPr lang="en"/>
              <a:t>  datetime 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39625"/>
            <a:ext cx="7331699" cy="18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63650"/>
            <a:ext cx="7141425" cy="192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Exceptions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225225"/>
            <a:ext cx="8520600" cy="21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ParseException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ClassNotFoundException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NoSuchMethod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SQLException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315925"/>
            <a:ext cx="8520600" cy="66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Some Snapshots of Complete Project</a:t>
            </a:r>
            <a:r>
              <a:rPr lang="en"/>
              <a:t> </a:t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075" y="1264975"/>
            <a:ext cx="4210551" cy="22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0626" y="2292550"/>
            <a:ext cx="4476248" cy="24201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